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0" r:id="rId3"/>
    <p:sldId id="281" r:id="rId4"/>
    <p:sldId id="269" r:id="rId5"/>
    <p:sldId id="285" r:id="rId6"/>
    <p:sldId id="292" r:id="rId7"/>
    <p:sldId id="293" r:id="rId8"/>
    <p:sldId id="294" r:id="rId9"/>
    <p:sldId id="282" r:id="rId10"/>
    <p:sldId id="283" r:id="rId11"/>
    <p:sldId id="286" r:id="rId12"/>
    <p:sldId id="287" r:id="rId13"/>
    <p:sldId id="284" r:id="rId14"/>
    <p:sldId id="289" r:id="rId15"/>
    <p:sldId id="29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1" autoAdjust="0"/>
    <p:restoredTop sz="94660"/>
  </p:normalViewPr>
  <p:slideViewPr>
    <p:cSldViewPr>
      <p:cViewPr varScale="1">
        <p:scale>
          <a:sx n="104" d="100"/>
          <a:sy n="104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B0431-22CC-4687-BE7F-C54740647FC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B196E-F355-4006-9155-7BB57193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B196E-F355-4006-9155-7BB571936F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B196E-F355-4006-9155-7BB571936F8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B196E-F355-4006-9155-7BB571936F8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F5AF-29CF-4A79-9B4E-886D6B0CF94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7CBA-20EF-4874-B155-F42B933A6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7;&#1077;&#1084;&#1080;&#1085;&#1072;&#1088;%20&#1057;&#1086;&#1096;&#8470;10\14.wa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7;&#1077;&#1084;&#1080;&#1085;&#1072;&#1088;%20&#1057;&#1086;&#1096;&#8470;10\13.wa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0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4" descr="https://cdn.tvc.ru/pictures/o/241/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4963"/>
            <a:ext cx="9144000" cy="700296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7224" y="0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Георгиевский региональный колледж «Интеграл»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14348" y="2786058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           НАСТАВНИЧЕСТВА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Путь  в         профессию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E:\пекари\logointмакет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2857488" cy="2020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Полигон колледжа «Интеграл»</a:t>
            </a:r>
            <a:b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</a:b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Отработка практических заданий</a:t>
            </a:r>
            <a:endParaRPr lang="ru-RU" dirty="0"/>
          </a:p>
        </p:txBody>
      </p:sp>
      <p:pic>
        <p:nvPicPr>
          <p:cNvPr id="43011" name="Picture 3" descr="C:\Users\пользователь\Desktop\посмотреть\15938813718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14488"/>
            <a:ext cx="3196863" cy="4262485"/>
          </a:xfrm>
          <a:prstGeom prst="rect">
            <a:avLst/>
          </a:prstGeom>
          <a:noFill/>
        </p:spPr>
      </p:pic>
      <p:pic>
        <p:nvPicPr>
          <p:cNvPr id="43012" name="Picture 4" descr="C:\Users\пользователь\Desktop\посмотреть\1593881372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26" y="1714488"/>
            <a:ext cx="337544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Полигон колледжа «Интеграл»</a:t>
            </a:r>
            <a:b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</a:b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Отработка практических заданий</a:t>
            </a:r>
            <a:endParaRPr lang="ru-RU" dirty="0"/>
          </a:p>
        </p:txBody>
      </p:sp>
      <p:pic>
        <p:nvPicPr>
          <p:cNvPr id="44034" name="Picture 2" descr="C:\Users\пользователь\Desktop\посмотреть\15938813735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12" y="1571612"/>
            <a:ext cx="2647364" cy="3529819"/>
          </a:xfrm>
          <a:prstGeom prst="rect">
            <a:avLst/>
          </a:prstGeom>
          <a:noFill/>
        </p:spPr>
      </p:pic>
      <p:pic>
        <p:nvPicPr>
          <p:cNvPr id="44035" name="Picture 3" descr="C:\Users\пользователь\Desktop\посмотреть\1593881373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143248"/>
            <a:ext cx="2286003" cy="3048004"/>
          </a:xfrm>
          <a:prstGeom prst="rect">
            <a:avLst/>
          </a:prstGeom>
          <a:noFill/>
        </p:spPr>
      </p:pic>
      <p:pic>
        <p:nvPicPr>
          <p:cNvPr id="44036" name="Picture 4" descr="C:\Users\пользователь\Desktop\посмотреть\15938813785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004" y="2143116"/>
            <a:ext cx="2625347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Полигон колледжа «Интеграл»</a:t>
            </a:r>
            <a:b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</a:b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Отработка практических заданий</a:t>
            </a:r>
            <a:endParaRPr lang="ru-RU" dirty="0"/>
          </a:p>
        </p:txBody>
      </p:sp>
      <p:pic>
        <p:nvPicPr>
          <p:cNvPr id="4" name="Picture 5" descr="C:\Users\пользователь\Desktop\посмотреть\1593881380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3214703" cy="4286271"/>
          </a:xfrm>
          <a:prstGeom prst="rect">
            <a:avLst/>
          </a:prstGeom>
          <a:noFill/>
        </p:spPr>
      </p:pic>
      <p:pic>
        <p:nvPicPr>
          <p:cNvPr id="5" name="Picture 6" descr="C:\Users\пользователь\Desktop\посмотреть\1593881379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491" y="1714471"/>
            <a:ext cx="3214723" cy="4286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14290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Полигон колледжа «Интеграл»</a:t>
            </a:r>
          </a:p>
          <a:p>
            <a:pPr algn="ctr"/>
            <a:r>
              <a:rPr lang="ru-RU" sz="2800" b="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Отработка практических заданий</a:t>
            </a:r>
          </a:p>
        </p:txBody>
      </p:sp>
      <p:pic>
        <p:nvPicPr>
          <p:cNvPr id="6" name="Рисунок 5" descr="IMG_20181213_110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3737">
            <a:off x="5429256" y="1357298"/>
            <a:ext cx="3307601" cy="441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1213_110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42907">
            <a:off x="517289" y="1258917"/>
            <a:ext cx="3307601" cy="441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213_1103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0349" y="2285992"/>
            <a:ext cx="3307601" cy="441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1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115328" cy="846158"/>
          </a:xfrm>
        </p:spPr>
        <p:txBody>
          <a:bodyPr>
            <a:normAutofit fontScale="90000"/>
          </a:bodyPr>
          <a:lstStyle/>
          <a:p>
            <a:r>
              <a:rPr lang="ru-RU" sz="36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Полигон колледжа «Интеграл»</a:t>
            </a:r>
            <a:br>
              <a:rPr lang="ru-RU" sz="36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</a:br>
            <a:r>
              <a:rPr lang="ru-RU" sz="36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Отработка практических заданий</a:t>
            </a:r>
            <a:r>
              <a:rPr lang="ru-RU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G:\Школа для СЕминара март 2021\IMG-20210302-WA0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429006" cy="4572008"/>
          </a:xfrm>
          <a:prstGeom prst="rect">
            <a:avLst/>
          </a:prstGeom>
          <a:noFill/>
        </p:spPr>
      </p:pic>
      <p:pic>
        <p:nvPicPr>
          <p:cNvPr id="2052" name="Picture 4" descr="G:\Школа для СЕминара март 2021\IMG-20210302-WA006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428868"/>
            <a:ext cx="3977220" cy="2982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3074" name="Picture 2" descr="G:\Школа для СЕминара март 2021\IMG-20210302-WA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71612"/>
            <a:ext cx="3707470" cy="4597401"/>
          </a:xfrm>
          <a:prstGeom prst="rect">
            <a:avLst/>
          </a:prstGeom>
          <a:noFill/>
        </p:spPr>
      </p:pic>
      <p:pic>
        <p:nvPicPr>
          <p:cNvPr id="3075" name="Picture 3" descr="G:\Школа для СЕминара март 2021\IMG-20210302-WA0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54131"/>
            <a:ext cx="3429024" cy="45720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500043"/>
            <a:ext cx="6143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Полигон колледжа «Интеграл»</a:t>
            </a:r>
          </a:p>
          <a:p>
            <a:pPr algn="ctr"/>
            <a:r>
              <a:rPr lang="ru-RU" sz="32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Отработка практических заданий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1259" y="142852"/>
            <a:ext cx="87827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Суть наставничества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b="1" i="1" dirty="0" smtClean="0"/>
          </a:p>
          <a:p>
            <a:pPr algn="just"/>
            <a:r>
              <a:rPr lang="ru-RU" sz="3800" b="1" i="1" dirty="0" smtClean="0">
                <a:solidFill>
                  <a:schemeClr val="bg1"/>
                </a:solidFill>
              </a:rPr>
              <a:t>Наставничество</a:t>
            </a:r>
            <a:r>
              <a:rPr lang="ru-RU" sz="3800" b="1" dirty="0" smtClean="0">
                <a:solidFill>
                  <a:schemeClr val="bg1"/>
                </a:solidFill>
              </a:rPr>
              <a:t> — не дань моде и не инновация, а достаточно традиционный метод обучения.</a:t>
            </a:r>
          </a:p>
          <a:p>
            <a:pPr algn="just"/>
            <a:r>
              <a:rPr lang="ru-RU" sz="3800" b="1" i="1" dirty="0" smtClean="0">
                <a:solidFill>
                  <a:schemeClr val="bg1"/>
                </a:solidFill>
              </a:rPr>
              <a:t>Суть наставничества </a:t>
            </a:r>
            <a:r>
              <a:rPr lang="ru-RU" sz="3800" dirty="0" smtClean="0">
                <a:solidFill>
                  <a:schemeClr val="bg1"/>
                </a:solidFill>
              </a:rPr>
              <a:t>- это обучение на рабочем месте, основной целью которого является оперативное вовлечение в трудовой процесс. Чаще всего такое обучение осуществляется в индивидуальной форме. Наставничество отличается своей практической направленностью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https://sun1-91.userapi.com/0FlFU3u3yr6Jk6uJkboqUsRMSZkDe4_OeNhMgA/2a9YuCjJAZ8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2571768" cy="216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5.infourok.ru/uploads/ex/0f00/0013d197-35df2d44/hello_html_m78a4de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000504"/>
            <a:ext cx="2357454" cy="233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7620" y="0"/>
            <a:ext cx="5286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программы «Путь в профессию</a:t>
            </a:r>
            <a:endParaRPr lang="ru-RU" sz="2800" b="1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714356"/>
            <a:ext cx="47863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Желающий получить «профессию электрик должен быть: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• внимательным;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аккуратным;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дисциплинированным;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организованным;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ответственным;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предусмотрительным;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педантичным;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самостоятельным;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 старательным, исполнительным.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000496" y="928670"/>
            <a:ext cx="4714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Форма наставничества: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студент-ученик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3" descr="IMG-20181211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414337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Цели программы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i02.appmifile.com/images/2019/10/09/1f52da03-141b-482c-827e-c1fd40b58cc3.jpg"/>
          <p:cNvPicPr>
            <a:picLocks noGrp="1"/>
          </p:cNvPicPr>
          <p:nvPr>
            <p:ph idx="1"/>
          </p:nvPr>
        </p:nvPicPr>
        <p:blipFill>
          <a:blip r:embed="rId2"/>
          <a:srcRect b="8377"/>
          <a:stretch>
            <a:fillRect/>
          </a:stretch>
        </p:blipFill>
        <p:spPr bwMode="auto">
          <a:xfrm>
            <a:off x="5000628" y="1857364"/>
            <a:ext cx="40005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1000108"/>
            <a:ext cx="4357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помощи  учащимся в их профессиональном становлении. Ранняя профориентация;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-создание условий для максимально полного раскрытия потенциала личности  в процессе овладения профессиональной деятельностью и адаптации на новом рабочем месте, для успешной личной и профессиональной самореализации и формирование положительного впечатления о колледже;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овладение навыками подъема на опоры воздушных линий и применение современных инструментов и приспособлений для выполнения работ по обслуживанию низковольтных линий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Наставник программы «Путь в профессию»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986" name="Picture 2" descr="C:\Users\пользователь\Desktop\К Дню Энергетика ЭТ-91\IMG-20200917-WA00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649700" cy="3125791"/>
          </a:xfrm>
          <a:prstGeom prst="rect">
            <a:avLst/>
          </a:prstGeom>
          <a:noFill/>
        </p:spPr>
      </p:pic>
      <p:pic>
        <p:nvPicPr>
          <p:cNvPr id="1026" name="Picture 2" descr="G:\Школа для СЕминара март 2021\IMG-20210302-WA0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784" y="2024030"/>
            <a:ext cx="2982554" cy="397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989034"/>
          </a:xfrm>
        </p:spPr>
        <p:txBody>
          <a:bodyPr>
            <a:normAutofit fontScale="90000"/>
          </a:bodyPr>
          <a:lstStyle/>
          <a:p>
            <a:r>
              <a:rPr lang="ru-RU" sz="40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Полигон колледжа «Интеграл»</a:t>
            </a:r>
            <a:br>
              <a:rPr lang="ru-RU" sz="40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</a:br>
            <a:r>
              <a:rPr lang="ru-RU" sz="40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Отработка практических заданий</a:t>
            </a:r>
            <a:r>
              <a:rPr lang="ru-RU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098" name="Picture 2" descr="G:\Школа для СЕминара март 2021\IMG-20210302-WA00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G:\Школа для СЕминара март 2021\IMG-20210302-WA0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Полигон колледжа «Интеграл»</a:t>
            </a:r>
            <a:br>
              <a:rPr lang="ru-RU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</a:br>
            <a:r>
              <a:rPr lang="ru-RU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Отработка практических заданий</a:t>
            </a:r>
            <a:br>
              <a:rPr lang="ru-RU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1026" name="Picture 2" descr="C:\Documents and Settings\Admin\Рабочий стол\Фото детей\IMG-20210303-WA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 детей\IMG-20210303-WA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Полигон колледжа «Интеграл»</a:t>
            </a:r>
            <a:br>
              <a:rPr lang="ru-RU" sz="32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</a:br>
            <a:r>
              <a:rPr lang="ru-RU" sz="32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Отработка практических заданий</a:t>
            </a:r>
            <a:br>
              <a:rPr lang="ru-RU" sz="3200" kern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</a:br>
            <a:endParaRPr lang="ru-RU" sz="3200" dirty="0"/>
          </a:p>
        </p:txBody>
      </p:sp>
      <p:pic>
        <p:nvPicPr>
          <p:cNvPr id="2050" name="Picture 2" descr="C:\Documents and Settings\Admin\Рабочий стол\Фото детей\IMG-20210303-WA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ото детей\IMG-20210303-WA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Полигон колледжа «Интеграл»</a:t>
            </a:r>
            <a:b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</a:b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Отработка практических заданий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Users\пользователь\Desktop\посмотреть\159388137857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292895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пользователь\Desktop\посмотреть\159388137501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714488"/>
            <a:ext cx="292895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1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250</Words>
  <Application>Microsoft Office PowerPoint</Application>
  <PresentationFormat>Экран (4:3)</PresentationFormat>
  <Paragraphs>49</Paragraphs>
  <Slides>16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Суть наставничества</vt:lpstr>
      <vt:lpstr>Слайд 3</vt:lpstr>
      <vt:lpstr>Цели программы  </vt:lpstr>
      <vt:lpstr>Наставник программы «Путь в профессию»</vt:lpstr>
      <vt:lpstr>Полигон колледжа «Интеграл» Отработка практических заданий </vt:lpstr>
      <vt:lpstr>Полигон колледжа «Интеграл» Отработка практических заданий </vt:lpstr>
      <vt:lpstr>Полигон колледжа «Интеграл» Отработка практических заданий </vt:lpstr>
      <vt:lpstr>Полигон колледжа «Интеграл» Отработка практических заданий</vt:lpstr>
      <vt:lpstr>Полигон колледжа «Интеграл» Отработка практических заданий</vt:lpstr>
      <vt:lpstr>Полигон колледжа «Интеграл» Отработка практических заданий</vt:lpstr>
      <vt:lpstr>Полигон колледжа «Интеграл» Отработка практических заданий</vt:lpstr>
      <vt:lpstr>Слайд 13</vt:lpstr>
      <vt:lpstr>Полигон колледжа «Интеграл» Отработка практических заданий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16</vt:lpstr>
    </vt:vector>
  </TitlesOfParts>
  <Company>Integral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RadioLab</dc:creator>
  <cp:lastModifiedBy>Людмила</cp:lastModifiedBy>
  <cp:revision>103</cp:revision>
  <dcterms:created xsi:type="dcterms:W3CDTF">2012-02-07T12:59:12Z</dcterms:created>
  <dcterms:modified xsi:type="dcterms:W3CDTF">2021-03-03T10:00:25Z</dcterms:modified>
</cp:coreProperties>
</file>