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59898"/>
            <a:ext cx="8515672" cy="1340910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Программа наставничества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7579568" cy="194421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«Ступень к профессионализму»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Админ\Desktop\картинки\how-to-draw-french-chef-page-2-2868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573016"/>
            <a:ext cx="3132182" cy="29523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Цели программы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r>
              <a:rPr lang="ru-RU" dirty="0" smtClean="0"/>
              <a:t>- знакомство с одним из новых видов профессиональной деятельности;</a:t>
            </a:r>
          </a:p>
          <a:p>
            <a:r>
              <a:rPr lang="ru-RU" dirty="0" smtClean="0"/>
              <a:t>- развитие творческих способностей в направлении приготовлении изделий из теста;</a:t>
            </a:r>
          </a:p>
          <a:p>
            <a:r>
              <a:rPr lang="ru-RU" dirty="0" smtClean="0"/>
              <a:t>- выявление профессионально одаренных студентов для подготовки к Чемпионатам профессионального мастерства.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173218" cy="5347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146"/>
                <a:gridCol w="6492072"/>
              </a:tblGrid>
              <a:tr h="966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Участники программы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Ф.И.О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Долгова Диана Александровна, студентка гр.ТП-71, 4 курс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14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Наставляемый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(наставляемые)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Измайлова Алена Олеговна, студентка гр. ПКД-92, 2 курс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Жестовский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Даниил Александрович, студент гр. ПКД-92, 2 курс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Козлов Максим Викторович, студент гр. ПКД-92, 2 курс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Филатова Вероника Александровна, студентка гр. ПКД-92, 2 курс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Куратор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Дибияева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Мирена Сергеевна, преподаватель ГБПОУ ГРК «Интеграл»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3400"/>
            <a:ext cx="7971032" cy="4473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План программы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7545" y="1124746"/>
          <a:ext cx="8208910" cy="557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6264696"/>
                <a:gridCol w="1224135"/>
              </a:tblGrid>
              <a:tr h="600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№№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мероприятий (занятий, действий)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Обсуждение и разбор задания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5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выполнение практического задания (выпечка осетинских пирогов):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приготовление пирогов с сыром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приготовление пирогов с картофелем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приготовление пирогов с зеленью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приготовление пирогов с яблоками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приготовление пирогов с вишней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приготовление пирогов с тыквой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 приготовление пирогов с мясом.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приготовление пирогов с фасолью.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8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Самостоятельное выполнение практического задания под наблюдением наставника. 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260648"/>
            <a:ext cx="7853208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Итоги  программы</a:t>
            </a:r>
            <a:endParaRPr lang="ru-RU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27784" y="980728"/>
            <a:ext cx="410445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210</Words>
  <Application>Microsoft Office PowerPoint</Application>
  <PresentationFormat>Экран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Программа наставничества</vt:lpstr>
      <vt:lpstr>Слайд 2</vt:lpstr>
      <vt:lpstr>Слайд 3</vt:lpstr>
      <vt:lpstr>План программы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11</cp:revision>
  <dcterms:created xsi:type="dcterms:W3CDTF">2021-03-03T06:52:49Z</dcterms:created>
  <dcterms:modified xsi:type="dcterms:W3CDTF">2021-03-03T08:37:05Z</dcterms:modified>
</cp:coreProperties>
</file>